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14.592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0,'4'114,"5"-1,5 0,5-1,4-1,49 137,-23-115,-33-97,-2 1,-1 1,-2 0,-1 0,-3 1,5 56,-15 236,0-425,-28-173,-45-92,-7-48,72 309,9 63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15.168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16.459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107 0,'-3'334,"6"378,35-313,27-111,-36-166,-28-209,-13 8,-4 0,-42-126,0 3,28 75,6-2,5 0,6-1,4-143,9 228,-1 27,1-1,1 1,0-1,7-28,-8 46,0 1,0 0,0-1,0 1,0 0,0-1,0 1,0-1,0 1,0 0,1-1,-1 1,0 0,0-1,0 1,0 0,1-1,-1 1,0 0,0-1,1 1,-1 0,0 0,0-1,1 1,-1 0,0 0,1-1,-1 1,0 0,1 0,-1 0,1 0,-1 0,1-1,5 15,1 28,4 529,-13-368,32 692,-24-845,24 92,1 6,-27-115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18.616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1,'82'0,"148"5,-197-2,-1 1,1 2,-1 2,0 1,30 13,-7-2,-37-14,-1 0,0 0,0 2,-1 0,0 1,29 21,-44-29,0-1,0 1,0 0,-1 0,1 0,0 0,0 0,-1 0,1 0,0 0,-1 0,1 0,-1 0,1 0,-1 0,0 0,0 1,1-1,-1 0,0 0,0 0,0 1,0-1,0 0,0 0,-1 0,1 1,0-1,-1 1,-1 1,1-1,-1 0,0 0,0 0,0 0,0 0,0 0,-1-1,1 1,0-1,-1 1,-2 0,-9 4,1-1,-1-1,-24 5,3-5,1-1,-41-3,-15 1,87-1,-1 1,1-1,0 1,0 0,0-1,0 1,0 1,0-1,1 0,-1 1,0 0,1-1,-1 1,1 0,-1 0,1 1,0-1,0 0,0 1,0-1,0 1,1 0,-1-1,1 1,0 0,0 0,0 0,0 0,-1 6,-1 9,1 0,1 0,0 0,2 21,0-10,1 80,27 190,64 393,-73 5,-31-577,-48 220,35-234,5 2,-8 181,26-238,5 172,4-185,-8-38,0 1,0-1,0 0,0 0,0 1,0-1,0 0,0 0,0 0,0 1,1-1,-1 0,0 0,0 0,0 1,0-1,0 0,0 0,0 0,1 0,-1 1,0-1,0 0,0 0,0 0,1 0,-1 0,0 0,0 1,0-1,1 0,-1 0,0 0,0 0,0 0,1 0,-1 0,0 0,0 0,1 0,-1 0,0 0,0 0,1 0,5-23,2-52,-4-1,-2 0,-12-96,-45-227,-64-229,26 144,78 406,4 0,-1-94,13 139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25.112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69 1,'-1'0,"0"0,0 1,0-1,0 1,0-1,0 1,0-1,0 1,0-1,0 1,1 0,-1 0,0-1,0 1,1 0,-1 0,0 0,1 0,-1 0,1 0,-1 0,1 0,0 0,-1 0,1 0,0 0,0 1,-6 36,5-30,-9 137,10 174,3-132,-3 653,-21-1603,6 239,15 488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25.942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27.060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06T04:27:27.780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8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1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8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9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0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6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6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2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FD9488-F756-459B-B5CE-9FF5AD996AC7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410020-E02B-4E0A-97AD-719BB10A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1A5F52-27B2-7C12-E435-B55D3C7DC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58000" cy="895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26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C84B8-29DB-1D1E-BAAC-C63E83FAC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44FAFFA-E80E-A378-199B-E7F4C9B7B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8" y="-82143"/>
            <a:ext cx="6859176" cy="895271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B49E811-3B11-51BD-C2D5-D41B23AD6E43}"/>
                  </a:ext>
                </a:extLst>
              </p14:cNvPr>
              <p14:cNvContentPartPr/>
              <p14:nvPr/>
            </p14:nvContentPartPr>
            <p14:xfrm>
              <a:off x="6705672" y="4791288"/>
              <a:ext cx="98640" cy="574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B49E811-3B11-51BD-C2D5-D41B23AD6E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51672" y="4683288"/>
                <a:ext cx="206280" cy="79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20725A8-186A-7AEB-A075-AD46016C600F}"/>
                  </a:ext>
                </a:extLst>
              </p14:cNvPr>
              <p14:cNvContentPartPr/>
              <p14:nvPr/>
            </p14:nvContentPartPr>
            <p14:xfrm>
              <a:off x="6681192" y="4852128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20725A8-186A-7AEB-A075-AD46016C60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27552" y="4744128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10DAC57-7768-BB7B-A88E-B776EBF88FEA}"/>
                  </a:ext>
                </a:extLst>
              </p14:cNvPr>
              <p14:cNvContentPartPr/>
              <p14:nvPr/>
            </p14:nvContentPartPr>
            <p14:xfrm>
              <a:off x="6643032" y="4852128"/>
              <a:ext cx="86760" cy="841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10DAC57-7768-BB7B-A88E-B776EBF88FE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589032" y="4744128"/>
                <a:ext cx="194400" cy="10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0BBC524-8580-812A-75EF-C1609E04406C}"/>
                  </a:ext>
                </a:extLst>
              </p14:cNvPr>
              <p14:cNvContentPartPr/>
              <p14:nvPr/>
            </p14:nvContentPartPr>
            <p14:xfrm>
              <a:off x="6547272" y="5766528"/>
              <a:ext cx="270000" cy="1267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0BBC524-8580-812A-75EF-C1609E04406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493272" y="5658888"/>
                <a:ext cx="377640" cy="148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A3970F4-69DE-F33A-5903-EBEEC7E6E786}"/>
                  </a:ext>
                </a:extLst>
              </p14:cNvPr>
              <p14:cNvContentPartPr/>
              <p14:nvPr/>
            </p14:nvContentPartPr>
            <p14:xfrm>
              <a:off x="6668592" y="5071728"/>
              <a:ext cx="25200" cy="5616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A3970F4-69DE-F33A-5903-EBEEC7E6E78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78592" y="4892088"/>
                <a:ext cx="204840" cy="9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8F888DD-FB10-77D2-7F7F-AA9881503514}"/>
                  </a:ext>
                </a:extLst>
              </p14:cNvPr>
              <p14:cNvContentPartPr/>
              <p14:nvPr/>
            </p14:nvContentPartPr>
            <p14:xfrm>
              <a:off x="6668592" y="4888848"/>
              <a:ext cx="36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8F888DD-FB10-77D2-7F7F-AA988150351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78952" y="4709208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D2E3634-E530-BF72-C3C7-33A5AEEAFBBD}"/>
                  </a:ext>
                </a:extLst>
              </p14:cNvPr>
              <p14:cNvContentPartPr/>
              <p14:nvPr/>
            </p14:nvContentPartPr>
            <p14:xfrm>
              <a:off x="6656712" y="5486088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D2E3634-E530-BF72-C3C7-33A5AEEAFBB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67072" y="5306448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A48D4C7-70B2-F8F0-5E6E-700BBA2EB159}"/>
                  </a:ext>
                </a:extLst>
              </p14:cNvPr>
              <p14:cNvContentPartPr/>
              <p14:nvPr/>
            </p14:nvContentPartPr>
            <p14:xfrm>
              <a:off x="6681192" y="6120048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A48D4C7-70B2-F8F0-5E6E-700BBA2EB15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91552" y="5940408"/>
                <a:ext cx="180000" cy="3600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2C27D58-670C-22FF-3DFA-85443857F00B}"/>
              </a:ext>
            </a:extLst>
          </p:cNvPr>
          <p:cNvSpPr txBox="1"/>
          <p:nvPr/>
        </p:nvSpPr>
        <p:spPr>
          <a:xfrm>
            <a:off x="5105140" y="4378112"/>
            <a:ext cx="1699172" cy="42780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#2 BC2</a:t>
            </a:r>
          </a:p>
          <a:p>
            <a:endParaRPr lang="en-US" sz="1600" dirty="0"/>
          </a:p>
          <a:p>
            <a:r>
              <a:rPr lang="en-US" sz="1600" dirty="0"/>
              <a:t>#3 CON</a:t>
            </a:r>
          </a:p>
          <a:p>
            <a:endParaRPr lang="en-US" sz="1600" dirty="0"/>
          </a:p>
          <a:p>
            <a:r>
              <a:rPr lang="en-US" sz="1600" dirty="0"/>
              <a:t>#4/5 P11</a:t>
            </a:r>
          </a:p>
          <a:p>
            <a:endParaRPr lang="en-US" sz="1600" dirty="0"/>
          </a:p>
          <a:p>
            <a:r>
              <a:rPr lang="en-US" sz="1600" dirty="0"/>
              <a:t>#7/8 VP</a:t>
            </a:r>
          </a:p>
          <a:p>
            <a:endParaRPr lang="en-US" sz="1600" dirty="0"/>
          </a:p>
          <a:p>
            <a:r>
              <a:rPr lang="en-US" sz="1600" dirty="0"/>
              <a:t>#9/10 CB</a:t>
            </a:r>
          </a:p>
          <a:p>
            <a:endParaRPr lang="en-US" sz="1600" dirty="0"/>
          </a:p>
          <a:p>
            <a:r>
              <a:rPr lang="en-US" sz="1600" dirty="0"/>
              <a:t>#12 BC1</a:t>
            </a:r>
          </a:p>
          <a:p>
            <a:endParaRPr lang="en-US" sz="1600" dirty="0"/>
          </a:p>
          <a:p>
            <a:r>
              <a:rPr lang="en-US" sz="1600" dirty="0"/>
              <a:t>#13 P10</a:t>
            </a:r>
          </a:p>
          <a:p>
            <a:endParaRPr lang="en-US" sz="1600" dirty="0"/>
          </a:p>
          <a:p>
            <a:r>
              <a:rPr lang="en-US" sz="1600" dirty="0"/>
              <a:t>#14/15 P1</a:t>
            </a:r>
          </a:p>
          <a:p>
            <a:endParaRPr lang="en-US" sz="1600" dirty="0"/>
          </a:p>
          <a:p>
            <a:r>
              <a:rPr lang="en-US" sz="1600" dirty="0"/>
              <a:t>#17/18/19 Stake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395BA5-44EF-D4B1-16C4-808E317B77BC}"/>
              </a:ext>
            </a:extLst>
          </p:cNvPr>
          <p:cNvSpPr/>
          <p:nvPr/>
        </p:nvSpPr>
        <p:spPr>
          <a:xfrm>
            <a:off x="2683992" y="729734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31318B-32C8-3F63-3639-B50425AEB3AA}"/>
              </a:ext>
            </a:extLst>
          </p:cNvPr>
          <p:cNvSpPr/>
          <p:nvPr/>
        </p:nvSpPr>
        <p:spPr>
          <a:xfrm>
            <a:off x="2077261" y="991327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FFB3D1-A13F-026B-494D-D9E328CB4116}"/>
              </a:ext>
            </a:extLst>
          </p:cNvPr>
          <p:cNvSpPr/>
          <p:nvPr/>
        </p:nvSpPr>
        <p:spPr>
          <a:xfrm>
            <a:off x="1217268" y="1549721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2965DE-42C9-C935-13B2-197E32955784}"/>
              </a:ext>
            </a:extLst>
          </p:cNvPr>
          <p:cNvSpPr/>
          <p:nvPr/>
        </p:nvSpPr>
        <p:spPr>
          <a:xfrm>
            <a:off x="1152750" y="2272616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62E070-7F04-04CB-65C0-9F3637008E42}"/>
              </a:ext>
            </a:extLst>
          </p:cNvPr>
          <p:cNvSpPr/>
          <p:nvPr/>
        </p:nvSpPr>
        <p:spPr>
          <a:xfrm>
            <a:off x="919374" y="3056655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4BAA1D-E9EB-8D2E-8946-F6DFB09AC784}"/>
              </a:ext>
            </a:extLst>
          </p:cNvPr>
          <p:cNvSpPr/>
          <p:nvPr/>
        </p:nvSpPr>
        <p:spPr>
          <a:xfrm>
            <a:off x="2019545" y="6541465"/>
            <a:ext cx="678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8F44F0-6248-4843-F3AD-58CBD1239F8E}"/>
              </a:ext>
            </a:extLst>
          </p:cNvPr>
          <p:cNvSpPr/>
          <p:nvPr/>
        </p:nvSpPr>
        <p:spPr>
          <a:xfrm>
            <a:off x="1321627" y="5694103"/>
            <a:ext cx="678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B425C7-4BE0-3F51-4571-A6556A73686D}"/>
              </a:ext>
            </a:extLst>
          </p:cNvPr>
          <p:cNvSpPr/>
          <p:nvPr/>
        </p:nvSpPr>
        <p:spPr>
          <a:xfrm>
            <a:off x="1470292" y="5171663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BE8FB4-9468-9255-525D-15BABDBBCD58}"/>
              </a:ext>
            </a:extLst>
          </p:cNvPr>
          <p:cNvSpPr/>
          <p:nvPr/>
        </p:nvSpPr>
        <p:spPr>
          <a:xfrm>
            <a:off x="1433032" y="4651744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3FD849-738E-447E-C52D-70FB6B0C3B83}"/>
              </a:ext>
            </a:extLst>
          </p:cNvPr>
          <p:cNvSpPr/>
          <p:nvPr/>
        </p:nvSpPr>
        <p:spPr>
          <a:xfrm>
            <a:off x="1621217" y="4169090"/>
            <a:ext cx="431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1B2589-3722-4FA1-8D20-91AFB03B2202}"/>
              </a:ext>
            </a:extLst>
          </p:cNvPr>
          <p:cNvSpPr/>
          <p:nvPr/>
        </p:nvSpPr>
        <p:spPr>
          <a:xfrm>
            <a:off x="3066935" y="6429226"/>
            <a:ext cx="16177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17/18/19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DD152F-501A-C815-E1DE-044FE6BF6AE8}"/>
              </a:ext>
            </a:extLst>
          </p:cNvPr>
          <p:cNvSpPr/>
          <p:nvPr/>
        </p:nvSpPr>
        <p:spPr>
          <a:xfrm>
            <a:off x="830687" y="7306270"/>
            <a:ext cx="678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8F2143-C465-780E-32D1-0CAF40BCD9DD}"/>
              </a:ext>
            </a:extLst>
          </p:cNvPr>
          <p:cNvSpPr/>
          <p:nvPr/>
        </p:nvSpPr>
        <p:spPr>
          <a:xfrm>
            <a:off x="772930" y="7841293"/>
            <a:ext cx="678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64FDA11-5B8B-44A0-BE48-C4ACA7C9BD89}"/>
              </a:ext>
            </a:extLst>
          </p:cNvPr>
          <p:cNvSpPr/>
          <p:nvPr/>
        </p:nvSpPr>
        <p:spPr>
          <a:xfrm>
            <a:off x="2101547" y="7615610"/>
            <a:ext cx="678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CCF9DD-B795-3A42-2D35-58A8D7AEB78D}"/>
              </a:ext>
            </a:extLst>
          </p:cNvPr>
          <p:cNvSpPr/>
          <p:nvPr/>
        </p:nvSpPr>
        <p:spPr>
          <a:xfrm>
            <a:off x="2612014" y="6952446"/>
            <a:ext cx="678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1491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42</Words>
  <Application>Microsoft Office PowerPoint</Application>
  <PresentationFormat>Letter Paper (8.5x11 in)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Heather and Brent Kubalek</dc:creator>
  <cp:lastModifiedBy>Heather and Brent Kubalek</cp:lastModifiedBy>
  <cp:revision>1</cp:revision>
  <dcterms:created xsi:type="dcterms:W3CDTF">2025-05-06T04:23:23Z</dcterms:created>
  <dcterms:modified xsi:type="dcterms:W3CDTF">2025-05-06T04:41:09Z</dcterms:modified>
</cp:coreProperties>
</file>